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6"/>
  </p:notesMasterIdLst>
  <p:sldIdLst>
    <p:sldId id="266" r:id="rId2"/>
    <p:sldId id="267" r:id="rId3"/>
    <p:sldId id="259" r:id="rId4"/>
    <p:sldId id="270" r:id="rId5"/>
    <p:sldId id="268" r:id="rId6"/>
    <p:sldId id="269" r:id="rId7"/>
    <p:sldId id="272" r:id="rId8"/>
    <p:sldId id="276" r:id="rId9"/>
    <p:sldId id="273" r:id="rId10"/>
    <p:sldId id="277" r:id="rId11"/>
    <p:sldId id="274" r:id="rId12"/>
    <p:sldId id="278" r:id="rId13"/>
    <p:sldId id="275" r:id="rId14"/>
    <p:sldId id="279" r:id="rId15"/>
  </p:sldIdLst>
  <p:sldSz cx="18288000" cy="10282238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39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314C"/>
    <a:srgbClr val="F37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B5B818-5B4B-48B1-9B93-774CE235BC5F}">
  <a:tblStyle styleId="{ACB5B818-5B4B-48B1-9B93-774CE235BC5F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231" y="72"/>
      </p:cViewPr>
      <p:guideLst>
        <p:guide orient="horz" pos="3239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273825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20169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40337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60504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80673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600841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521010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41177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61345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414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761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35521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6109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76201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0362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433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49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4512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753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753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246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68024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674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333333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781050" y="3636866"/>
            <a:ext cx="16444200" cy="1866336"/>
          </a:xfrm>
          <a:prstGeom prst="rect">
            <a:avLst/>
          </a:prstGeom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700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700"/>
            </a:lvl2pPr>
            <a:lvl3pPr lvl="2" rtl="0">
              <a:spcBef>
                <a:spcPts val="0"/>
              </a:spcBef>
              <a:buSzPct val="100000"/>
              <a:defRPr sz="9700"/>
            </a:lvl3pPr>
            <a:lvl4pPr lvl="3" rtl="0">
              <a:spcBef>
                <a:spcPts val="0"/>
              </a:spcBef>
              <a:buSzPct val="100000"/>
              <a:defRPr sz="9700"/>
            </a:lvl4pPr>
            <a:lvl5pPr lvl="4" rtl="0">
              <a:spcBef>
                <a:spcPts val="0"/>
              </a:spcBef>
              <a:buSzPct val="100000"/>
              <a:defRPr sz="9700"/>
            </a:lvl5pPr>
            <a:lvl6pPr lvl="5" rtl="0">
              <a:spcBef>
                <a:spcPts val="0"/>
              </a:spcBef>
              <a:buSzPct val="100000"/>
              <a:defRPr sz="9700"/>
            </a:lvl6pPr>
            <a:lvl7pPr lvl="6" rtl="0">
              <a:spcBef>
                <a:spcPts val="0"/>
              </a:spcBef>
              <a:buSzPct val="100000"/>
              <a:defRPr sz="9700"/>
            </a:lvl7pPr>
            <a:lvl8pPr lvl="7" rtl="0">
              <a:spcBef>
                <a:spcPts val="0"/>
              </a:spcBef>
              <a:buSzPct val="100000"/>
              <a:defRPr sz="9700"/>
            </a:lvl8pPr>
            <a:lvl9pPr lvl="8" rtl="0">
              <a:spcBef>
                <a:spcPts val="0"/>
              </a:spcBef>
              <a:buSzPct val="100000"/>
              <a:defRPr sz="97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rot="10800000" flipH="1">
            <a:off x="0" y="1312193"/>
            <a:ext cx="18288000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34" name="Shape 34"/>
          <p:cNvSpPr/>
          <p:nvPr/>
        </p:nvSpPr>
        <p:spPr>
          <a:xfrm>
            <a:off x="0" y="1312092"/>
            <a:ext cx="18288000" cy="217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196500" y="32684"/>
            <a:ext cx="17653200" cy="1204842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spcBef>
                <a:spcPts val="0"/>
              </a:spcBef>
              <a:buSzPct val="100000"/>
              <a:defRPr sz="4000"/>
            </a:lvl1pPr>
            <a:lvl2pPr lvl="1" rtl="0">
              <a:spcBef>
                <a:spcPts val="0"/>
              </a:spcBef>
              <a:buSzPct val="100000"/>
              <a:defRPr sz="3600"/>
            </a:lvl2pPr>
            <a:lvl3pPr lvl="2" rtl="0">
              <a:spcBef>
                <a:spcPts val="0"/>
              </a:spcBef>
              <a:buSzPct val="100000"/>
              <a:defRPr sz="3600"/>
            </a:lvl3pPr>
            <a:lvl4pPr lvl="3" rtl="0">
              <a:spcBef>
                <a:spcPts val="0"/>
              </a:spcBef>
              <a:buSzPct val="100000"/>
              <a:defRPr sz="3600"/>
            </a:lvl4pPr>
            <a:lvl5pPr lvl="4" rtl="0">
              <a:spcBef>
                <a:spcPts val="0"/>
              </a:spcBef>
              <a:buSzPct val="100000"/>
              <a:defRPr sz="3600"/>
            </a:lvl5pPr>
            <a:lvl6pPr lvl="5" rtl="0">
              <a:spcBef>
                <a:spcPts val="0"/>
              </a:spcBef>
              <a:buSzPct val="100000"/>
              <a:defRPr sz="3600"/>
            </a:lvl6pPr>
            <a:lvl7pPr lvl="6" rtl="0">
              <a:spcBef>
                <a:spcPts val="0"/>
              </a:spcBef>
              <a:buSzPct val="100000"/>
              <a:defRPr sz="3600"/>
            </a:lvl7pPr>
            <a:lvl8pPr lvl="7" rtl="0">
              <a:spcBef>
                <a:spcPts val="0"/>
              </a:spcBef>
              <a:buSzPct val="100000"/>
              <a:defRPr sz="3600"/>
            </a:lvl8pPr>
            <a:lvl9pPr lvl="8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6283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rot="10800000" flipH="1">
            <a:off x="0" y="3370439"/>
            <a:ext cx="18288000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21" name="Shape 21"/>
          <p:cNvSpPr/>
          <p:nvPr/>
        </p:nvSpPr>
        <p:spPr>
          <a:xfrm>
            <a:off x="0" y="3370440"/>
            <a:ext cx="18288000" cy="217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943800" y="1476767"/>
            <a:ext cx="16444200" cy="1534690"/>
          </a:xfrm>
          <a:prstGeom prst="rect">
            <a:avLst/>
          </a:prstGeom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16444200" cy="5417891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4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uthor Profi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 flipH="1">
            <a:off x="0" y="0"/>
            <a:ext cx="9144000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55" name="Shape 55"/>
          <p:cNvSpPr/>
          <p:nvPr/>
        </p:nvSpPr>
        <p:spPr>
          <a:xfrm rot="5400000">
            <a:off x="3895231" y="5033119"/>
            <a:ext cx="10281039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531000" y="6772113"/>
            <a:ext cx="8090400" cy="2963228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algn="ctr" rtl="0">
              <a:spcBef>
                <a:spcPts val="0"/>
              </a:spcBef>
              <a:buClr>
                <a:srgbClr val="4285F4"/>
              </a:buClr>
              <a:buSzPct val="100000"/>
              <a:defRPr sz="4800">
                <a:solidFill>
                  <a:srgbClr val="4285F4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9879000" y="1447730"/>
            <a:ext cx="7674000" cy="7386779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3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59" name="Shape 59" descr="Corporate headshot of a man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85107" y="1835102"/>
            <a:ext cx="4582200" cy="4580079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 rot="10800000" flipH="1">
            <a:off x="0" y="0"/>
            <a:ext cx="18288000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62" name="Shape 62"/>
          <p:cNvSpPr/>
          <p:nvPr/>
        </p:nvSpPr>
        <p:spPr>
          <a:xfrm rot="10800000" flipH="1">
            <a:off x="0" y="9241170"/>
            <a:ext cx="18288000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14300" y="9389301"/>
            <a:ext cx="16764000" cy="892986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43800" y="1476767"/>
            <a:ext cx="16444200" cy="1534690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16444200" cy="5417891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7047082" y="9386900"/>
            <a:ext cx="1097400" cy="786835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ctr" anchorCtr="0">
            <a:noAutofit/>
          </a:bodyPr>
          <a:lstStyle/>
          <a:p>
            <a:pPr algn="r"/>
            <a:fld id="{00000000-1234-1234-1234-123412341234}" type="slidenum">
              <a:rPr lang="en" sz="2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2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7" r:id="rId3"/>
    <p:sldLayoutId id="2147483658" r:id="rId4"/>
    <p:sldLayoutId id="2147483660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7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314C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ctrTitle"/>
          </p:nvPr>
        </p:nvSpPr>
        <p:spPr>
          <a:xfrm>
            <a:off x="781050" y="3609462"/>
            <a:ext cx="16444200" cy="1900337"/>
          </a:xfrm>
          <a:prstGeom prst="rect">
            <a:avLst/>
          </a:prstGeom>
        </p:spPr>
        <p:txBody>
          <a:bodyPr lIns="184004" tIns="184004" rIns="184004" bIns="184004" anchor="b" anchorCtr="0">
            <a:noAutofit/>
          </a:bodyPr>
          <a:lstStyle/>
          <a:p>
            <a:r>
              <a:rPr lang="en-US" dirty="0"/>
              <a:t>Barrels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subTitle" idx="1"/>
          </p:nvPr>
        </p:nvSpPr>
        <p:spPr>
          <a:xfrm>
            <a:off x="781050" y="5583596"/>
            <a:ext cx="16444200" cy="881165"/>
          </a:xfrm>
          <a:prstGeom prst="rect">
            <a:avLst/>
          </a:prstGeom>
        </p:spPr>
        <p:txBody>
          <a:bodyPr lIns="184004" tIns="184004" rIns="184004" bIns="184004" anchor="t" anchorCtr="0">
            <a:noAutofit/>
          </a:bodyPr>
          <a:lstStyle/>
          <a:p>
            <a:r>
              <a:rPr lang="en-US" dirty="0"/>
              <a:t>Quinntyne Brown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878052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US" sz="4400" dirty="0"/>
              <a:t>Section 2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9417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314C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1050" y="4028562"/>
            <a:ext cx="16444200" cy="1900337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pPr lvl="0"/>
            <a:r>
              <a:rPr lang="en-US" dirty="0"/>
              <a:t>Section 3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930756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US" sz="4400" dirty="0"/>
              <a:t>Section 3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330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314C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1050" y="4028562"/>
            <a:ext cx="16444200" cy="1900337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pPr lvl="0"/>
            <a:r>
              <a:rPr lang="en-US" dirty="0" err="1"/>
              <a:t>Conculsion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244532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US" sz="4400" dirty="0" err="1"/>
              <a:t>Conculsion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613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613820" y="6581104"/>
            <a:ext cx="8086655" cy="3017213"/>
          </a:xfrm>
          <a:prstGeom prst="rect">
            <a:avLst/>
          </a:prstGeom>
        </p:spPr>
        <p:txBody>
          <a:bodyPr lIns="183931" tIns="183931" rIns="183931" bIns="183931" anchor="t" anchorCtr="0">
            <a:noAutofit/>
          </a:bodyPr>
          <a:lstStyle/>
          <a:p>
            <a:r>
              <a:rPr lang="en-US" dirty="0"/>
              <a:t>Quinntyne Brown</a:t>
            </a:r>
            <a:endParaRPr lang="en" dirty="0"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9878663" y="1380444"/>
            <a:ext cx="7670447" cy="7521354"/>
          </a:xfrm>
          <a:prstGeom prst="rect">
            <a:avLst/>
          </a:prstGeom>
        </p:spPr>
        <p:txBody>
          <a:bodyPr lIns="183931" tIns="183931" rIns="183931" bIns="183931" anchor="ctr" anchorCtr="0">
            <a:noAutofit/>
          </a:bodyPr>
          <a:lstStyle/>
          <a:p>
            <a:pPr marL="571500" indent="-571500">
              <a:buFont typeface="Calibri" panose="020F0502020204030204" pitchFamily="34" charset="0"/>
              <a:buChar char="●"/>
            </a:pPr>
            <a:r>
              <a:rPr lang="en-US" sz="4000" dirty="0"/>
              <a:t>Full Stack Engineer</a:t>
            </a:r>
          </a:p>
          <a:p>
            <a:pPr marL="571500" indent="-571500">
              <a:buFont typeface="Calibri" panose="020F0502020204030204" pitchFamily="34" charset="0"/>
              <a:buChar char="●"/>
            </a:pPr>
            <a:r>
              <a:rPr lang="en-US" sz="4000" dirty="0"/>
              <a:t>Architect</a:t>
            </a:r>
          </a:p>
          <a:p>
            <a:pPr marL="571500" indent="-571500">
              <a:buFont typeface="Calibri" panose="020F0502020204030204" pitchFamily="34" charset="0"/>
              <a:buChar char="●"/>
            </a:pPr>
            <a:r>
              <a:rPr lang="en-US" sz="4000" dirty="0"/>
              <a:t>Angular Expert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9066D6-F0FA-4857-BD8B-5C394E06C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8978" y="1845054"/>
            <a:ext cx="4637227" cy="463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30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314C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1050" y="4028562"/>
            <a:ext cx="16444200" cy="1900337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pPr lvl="0"/>
            <a:r>
              <a:rPr lang="en-US" dirty="0"/>
              <a:t>The Video Overview	</a:t>
            </a:r>
            <a:endParaRPr lang="e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1356493" y="4304760"/>
            <a:ext cx="0" cy="2244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450666" y="3989950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number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450666" y="4569735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" sz="2801" dirty="0">
                <a:solidFill>
                  <a:schemeClr val="dk2"/>
                </a:solidFill>
              </a:rPr>
              <a:t>Lorem ipsum dolor sit amet, consectetur</a:t>
            </a:r>
          </a:p>
        </p:txBody>
      </p:sp>
      <p:cxnSp>
        <p:nvCxnSpPr>
          <p:cNvPr id="117" name="Shape 117"/>
          <p:cNvCxnSpPr/>
          <p:nvPr/>
        </p:nvCxnSpPr>
        <p:spPr>
          <a:xfrm>
            <a:off x="4226023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4320162" y="7447204"/>
            <a:ext cx="4648553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number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4320192" y="8026970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" sz="2801" dirty="0">
                <a:solidFill>
                  <a:schemeClr val="dk2"/>
                </a:solidFill>
              </a:rPr>
              <a:t>Lorem ipsum dolor sit amet, consectetur</a:t>
            </a:r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6298632" y="4288329"/>
            <a:ext cx="0" cy="231013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392804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number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392804" y="4569762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" sz="2801">
                <a:solidFill>
                  <a:schemeClr val="dk2"/>
                </a:solidFill>
              </a:rPr>
              <a:t>Lorem ipsum dolor sit amet, consectetur</a:t>
            </a:r>
          </a:p>
        </p:txBody>
      </p:sp>
      <p:cxnSp>
        <p:nvCxnSpPr>
          <p:cNvPr id="123" name="Shape 123"/>
          <p:cNvCxnSpPr/>
          <p:nvPr/>
        </p:nvCxnSpPr>
        <p:spPr>
          <a:xfrm>
            <a:off x="9915308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10009480" y="7440640"/>
            <a:ext cx="3629880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number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10009480" y="8020425"/>
            <a:ext cx="3629880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" sz="2801">
                <a:solidFill>
                  <a:schemeClr val="dk2"/>
                </a:solidFill>
              </a:rPr>
              <a:t>Lorem ipsum dolor sit amet, consectetur</a:t>
            </a:r>
          </a:p>
        </p:txBody>
      </p:sp>
      <p:cxnSp>
        <p:nvCxnSpPr>
          <p:cNvPr id="126" name="Shape 126"/>
          <p:cNvCxnSpPr/>
          <p:nvPr/>
        </p:nvCxnSpPr>
        <p:spPr>
          <a:xfrm rot="10800000">
            <a:off x="11240772" y="4288540"/>
            <a:ext cx="0" cy="233471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11334940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number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1334940" y="4569762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" sz="2801">
                <a:solidFill>
                  <a:schemeClr val="dk2"/>
                </a:solidFill>
              </a:rPr>
              <a:t>Lorem ipsum dolor sit amet, consectetur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940003" y="1476772"/>
            <a:ext cx="16451820" cy="1534689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" sz="4402" dirty="0"/>
              <a:t>What We’ll Learn?</a:t>
            </a:r>
          </a:p>
        </p:txBody>
      </p:sp>
      <p:grpSp>
        <p:nvGrpSpPr>
          <p:cNvPr id="130" name="Shape 130"/>
          <p:cNvGrpSpPr/>
          <p:nvPr/>
        </p:nvGrpSpPr>
        <p:grpSpPr>
          <a:xfrm>
            <a:off x="762998" y="5981660"/>
            <a:ext cx="16762037" cy="1334981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</p:grpSp>
    </p:spTree>
    <p:extLst>
      <p:ext uri="{BB962C8B-B14F-4D97-AF65-F5344CB8AC3E}">
        <p14:creationId xmlns:p14="http://schemas.microsoft.com/office/powerpoint/2010/main" val="353507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" sz="4400" dirty="0"/>
              <a:t>Pre-requisite</a:t>
            </a:r>
            <a:r>
              <a:rPr lang="en-US" sz="4400" dirty="0"/>
              <a:t>s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Angular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TypeScript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Visual Studio Code</a:t>
            </a:r>
          </a:p>
        </p:txBody>
      </p:sp>
    </p:spTree>
    <p:extLst>
      <p:ext uri="{BB962C8B-B14F-4D97-AF65-F5344CB8AC3E}">
        <p14:creationId xmlns:p14="http://schemas.microsoft.com/office/powerpoint/2010/main" val="748141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US" sz="4400" dirty="0"/>
              <a:t>Course Goals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What will </a:t>
            </a:r>
            <a:r>
              <a:rPr lang="en-US" sz="4000">
                <a:solidFill>
                  <a:srgbClr val="434343"/>
                </a:solidFill>
              </a:rPr>
              <a:t>the viewers </a:t>
            </a:r>
            <a:r>
              <a:rPr lang="en-US" sz="4000" dirty="0">
                <a:solidFill>
                  <a:srgbClr val="434343"/>
                </a:solidFill>
              </a:rPr>
              <a:t>learn after taking this course?</a:t>
            </a:r>
          </a:p>
        </p:txBody>
      </p:sp>
    </p:spTree>
    <p:extLst>
      <p:ext uri="{BB962C8B-B14F-4D97-AF65-F5344CB8AC3E}">
        <p14:creationId xmlns:p14="http://schemas.microsoft.com/office/powerpoint/2010/main" val="2158195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314C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1050" y="4028562"/>
            <a:ext cx="16444200" cy="1900337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pPr lvl="0"/>
            <a:r>
              <a:rPr lang="en-US" dirty="0"/>
              <a:t>Section 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195008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US" sz="4400" dirty="0"/>
              <a:t>Section 1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338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314C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1050" y="4028562"/>
            <a:ext cx="16444200" cy="1900337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pPr lvl="0"/>
            <a:r>
              <a:rPr lang="en-US" dirty="0"/>
              <a:t>Section 2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54573926"/>
      </p:ext>
    </p:extLst>
  </p:cSld>
  <p:clrMapOvr>
    <a:masterClrMapping/>
  </p:clrMapOvr>
</p:sld>
</file>

<file path=ppt/theme/theme1.xml><?xml version="1.0" encoding="utf-8"?>
<a:theme xmlns:a="http://schemas.openxmlformats.org/drawingml/2006/main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97</Words>
  <Application>Microsoft Office PowerPoint</Application>
  <PresentationFormat>Custom</PresentationFormat>
  <Paragraphs>32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Roboto</vt:lpstr>
      <vt:lpstr>Packt</vt:lpstr>
      <vt:lpstr>Barrels</vt:lpstr>
      <vt:lpstr>Quinntyne Brown</vt:lpstr>
      <vt:lpstr>The Video Overview </vt:lpstr>
      <vt:lpstr>Section number</vt:lpstr>
      <vt:lpstr>Pre-requisites</vt:lpstr>
      <vt:lpstr>Course Goals</vt:lpstr>
      <vt:lpstr>Section 1</vt:lpstr>
      <vt:lpstr>Section 1</vt:lpstr>
      <vt:lpstr>Section 2</vt:lpstr>
      <vt:lpstr>Section 2</vt:lpstr>
      <vt:lpstr>Section 3</vt:lpstr>
      <vt:lpstr>Section 3</vt:lpstr>
      <vt:lpstr>Conculsion</vt:lpstr>
      <vt:lpstr>Conculsion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 - Building a Blog Application</dc:title>
  <dc:creator>Quinn Brown</dc:creator>
  <cp:lastModifiedBy>Quinntyne Brown</cp:lastModifiedBy>
  <cp:revision>35</cp:revision>
  <dcterms:modified xsi:type="dcterms:W3CDTF">2021-04-18T02:41:09Z</dcterms:modified>
</cp:coreProperties>
</file>